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AA68D-F47D-4F59-8A5B-F05522C7E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8D9226-6CE1-4B9F-8BE7-ACFC6F799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02268-CDE5-4B7F-949D-9A75C6A80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EC018-0294-45AE-B753-BED57058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99160-7AAE-4765-8487-3272DE4F6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2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98801-38E1-4F95-BF9C-04F3E17D1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DD4795-3339-4BA8-9044-D7495842E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4F2CF-8105-4249-BFD9-D5E8E7836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4B039-F6FF-4C83-B86A-C8E95CB8B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692D7-F16A-4B1D-A81C-F78F1C64D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8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DA138-7992-4A4E-933B-413A5F5B6C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C94360-CC66-4A3C-B546-84BD68608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50FF6-201C-4438-B0A2-B7CC51FF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E248C-CABF-462D-BC1B-9DD2FEE6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80397-73F3-49EC-A68C-AE05A0579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62B47-C9D3-4148-B15D-33A04367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4C48D-EBD0-4C9D-AFB4-40768635D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8807F-A4ED-4E69-AC3B-969E6ADB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4D06E-0C0E-448D-AA1E-03FB885D1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9077B-DED0-4B7B-82E2-10705299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8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2857E-E823-41F5-A619-9BEAF3B59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AAC75-074D-4B8A-B2FF-0E10F6C34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36AAD-1D87-4C85-AE5E-3098EE663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0D778-A887-4195-A2F8-97D5212C9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FB4B0-76BB-44F9-A975-213614843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0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7A74D-BAC6-4196-B6A1-52B037D01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ABE08-5F21-43A8-8339-6DF73D9D5A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886B3-5F6D-40EC-8E29-627E251D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AD33C-A109-4EFE-975B-302F26697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37E52-D3C1-48A3-8434-352B5146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2475D-21A1-43B1-9BFB-7278681A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4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D12ED-053B-497D-8611-FF715079F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A8217-5D9F-4805-8FD3-61B6133AE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37787C-9B53-4CCE-98CB-CA20DBA0E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3A6306-3E34-4CB9-B9B3-49B94629C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11CEE0-1A20-4597-8DDF-9BB72D70F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9851EE-5304-4AEF-93CF-4AA7A2600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1FEDF9-871E-4889-9A35-959872CA5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640BFC-D21C-42BA-B681-E6A91DB1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D73E0-EEB6-4118-B722-59B6769F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6890B-81E9-4F0A-AAC8-AF2E580B7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E4DEDD-A4F1-4761-9E76-E21784618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58642F-7CB6-4601-A6BD-DCE7641A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7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4272D7-34DA-45E4-9648-EAD33EA66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FADD2E-0980-45A1-B457-6B9904555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1003F-5256-4DE6-B725-9F801FA5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3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9E821-DC29-4C50-8FCE-C211B74DC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B2212-30F6-4105-85D0-17AB4CCE0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6BB23-578D-4039-A5E5-362E0BAF2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0A1F4-2F45-4895-93A0-A3224AD91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A0C98-53DD-43CC-9B57-53FBF75EA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B5ECD-550F-4084-B014-8A23D8B83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BE1F-EA30-49BF-9FF7-A75BBBAB4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E3190-F2FD-4CCA-B3AA-533DBE3E05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D77CA6-6F3A-45E6-8C61-4E46F70782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B72F7-16B2-4963-95EE-762CD31DC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0D8A5-524D-499B-928A-BBF3490CC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27290-14E6-43F5-9955-8F90D6AE0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5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5C3846-40F8-4492-88F6-1FCD1A1F8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BA8A96-85B5-450F-975B-068A0B32C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87E92-D8B0-4FB1-9C0A-9D8E99A7F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E1D81-54F5-4AA1-8FFE-B89085F72CCF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1D8EC-C233-4C0B-B7F4-FE352A245D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1F504-A8F9-4904-A1B5-58B8C4F80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1994B-6754-49B5-8C5A-11631F5B41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15D24-2075-4B2D-9789-E8C8F2FA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D58840F-1BB2-4012-AA38-7EE8979B26C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489" y="1690688"/>
            <a:ext cx="8525022" cy="457200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119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12E25-0771-4845-A90B-39937827C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BE0DA7-CDA8-44C1-BBD8-5BE30AE9119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83" y="0"/>
            <a:ext cx="11966917" cy="6752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579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A7D83-9079-48F6-B9F9-B67077B9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1F7EB-CB00-4A4D-807A-D26897BEE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8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60AB-4DC2-4BD7-A7C3-374EF0ED8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210_diabinfo_Risikofaktoren_T2Diabetes_EN_Logo_page-0001.jpg">
            <a:extLst>
              <a:ext uri="{FF2B5EF4-FFF2-40B4-BE49-F238E27FC236}">
                <a16:creationId xmlns:a16="http://schemas.microsoft.com/office/drawing/2014/main" id="{73C9458F-CDF1-42D7-BDE5-AB93E07275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2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8410F-C081-4C6D-A69E-806166AC1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FE89FD3-4D62-4E02-94A5-29992918B4D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933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41758-B2B0-4FCE-AD65-0906D6DF6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212C36-0743-4399-93CA-221C95B3B5D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93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38506-BE5D-4949-885D-FC6C82ED9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F30CE3-680E-4450-BA70-99CB91A58F9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15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7D9CB-A738-4ECF-BBC8-ECC428428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0B4AEB-EC54-4BA7-9CD3-69E15B00369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4" y="0"/>
            <a:ext cx="1198567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583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DBE64-03A5-4A51-852E-98DA076AC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82E0E6-BD13-4D0C-A3F2-3A48A80D349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52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703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8EEF3-B9E6-4E1B-BE0E-BE89D3392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B72FA3-07B7-4F80-910F-E4AD523A067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3" y="0"/>
            <a:ext cx="1171838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965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D374A-6640-49BE-8B18-8FA9EF449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FCB33FF-9C4A-48C7-B362-07690B528A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5" y="112542"/>
            <a:ext cx="11844997" cy="6745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570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2</cp:revision>
  <dcterms:created xsi:type="dcterms:W3CDTF">2025-10-20T12:24:39Z</dcterms:created>
  <dcterms:modified xsi:type="dcterms:W3CDTF">2025-10-20T13:04:49Z</dcterms:modified>
</cp:coreProperties>
</file>